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d083b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d083b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점토 용기 평가 기준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점토 기술: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점토 용기의 강도, 균형, 표면 마감.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조각의 품질: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선박의 패턴과 선화의 복잡성, 품질, 충만함, 그리고 기술.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매일 청소 습관: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테이블과 바닥을 깨끗이 청소하여 줄무늬가 없도록 하세요.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점토 그릇에 대한 어휘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앞치마	옷이 더러워지는 것을 막기 위해 입는 천 조각.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조각	진흙을 긁어 모양을 바꾸거나 그림이나 무늬를 만드는 것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세라믹	점토처럼 부드럽지만 매우 높은 온도로 조리하면 매우 단단해지는 재료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점토	냄비, 벽돌, 조각품을 만드는 데 사용되는 부드러운 재료이지만, 가열하면 매우 딱딱해집니다.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코일	뱀처럼 생긴 얇은 점토 조각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토기	낮은 온도에서 구워진 일종의 점토로, 방수되기 전에 유약을 발라야 합니다.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발	냄비 바닥, 냄비가 테이블 위에 놓이는 곳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유약	도자기에 칠할 수 있는 재료로 가마에서 구우면 유리로 변합니다.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유약	점토의 경우: 나중에 유리 층이 될 냄비에 페인트와 같은 층을 칠하는 것; 페인팅의 경우: 매우 얇은 투명한 페인트 층을 사용하여 색상을 변경하는 것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손잡이	무언가를 들어올리거나 운반하는 데 사용되는 부분</a:t>
            </a:r>
            <a:endParaRPr b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가마	점토를 가열하여 단단한 도자기를 만드는 데 사용되는 오븐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뚜껑	떼어낼 수 있는 냄비의 윗부분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입술	냄비의 윗 가장자리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패들링	나무로 점토를 쳐서 더 강하고 매끄럽고 더 좋은 모양으로 만드는 것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패턴	아름다운 방식으로 반복되는 그림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꼬집다	엄지손가락과 손가락 사이에 무언가를 꽉 쥐다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갈비뼈	점토를 매끄럽게 다듬는 데 사용되는 실리콘이나 나무 조각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점수	미끄러짐으로 점토를 연결하는 데 도움이 되도록 X 또는 평행선을 조각합니다.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스크레이퍼	점토의 얇은 조각을 깎아내는 데 사용되는 얇은 금속이나 플라스틱 조각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scribe	고르고 직선을 표시하다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면도하다	무언가의 표면에서 혹과 털을 긁어내다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접착제처럼 사용하여 물건을 서로 붙이거나 점토에 칠해 색상을 바꿀 수 있는 액체 점토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stretch	무언가를 당겨서 더 길게 만들다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테라코타	유약을 바르지 않은 적갈색 토기 점토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transfer	무언가를 옮기거나 복사하다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도구로 여분의 점토를 제거합니다.</a:t>
            </a:r>
            <a:endParaRPr b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